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04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55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39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14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18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93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0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42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12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58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72BAD-3A2C-445F-910F-3CC92D566485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CF860-946F-45B4-A4E0-8F62CA113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0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E3E4A78F-4BEC-5A61-1BF2-A9E00A4F4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5" t="86" r="8751" b="257"/>
          <a:stretch>
            <a:fillRect/>
          </a:stretch>
        </p:blipFill>
        <p:spPr>
          <a:xfrm>
            <a:off x="0" y="66675"/>
            <a:ext cx="9942793" cy="672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71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505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m.igarashi@marina-ad.intra</dc:creator>
  <cp:lastModifiedBy>m.igarashi@marina-ad.intra</cp:lastModifiedBy>
  <cp:revision>1</cp:revision>
  <cp:lastPrinted>2025-12-02T04:36:38Z</cp:lastPrinted>
  <dcterms:created xsi:type="dcterms:W3CDTF">2025-12-02T00:31:54Z</dcterms:created>
  <dcterms:modified xsi:type="dcterms:W3CDTF">2025-12-02T08:57:32Z</dcterms:modified>
</cp:coreProperties>
</file>